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endParaRPr lang="zh-CN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176_1*b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WPS_1655364858</cp:lastModifiedBy>
  <cp:revision>177</cp:revision>
  <dcterms:created xsi:type="dcterms:W3CDTF">2019-06-19T02:08:00Z</dcterms:created>
  <dcterms:modified xsi:type="dcterms:W3CDTF">2022-12-06T09:32:18Z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2052-11.1.0.12598</vt:lpwstr>
  </property>
  <property fmtid="{D5CDD505-2E9C-101B-9397-08002B2CF9AE}" pid="3" name="ICV">
    <vt:lpwstr>1B31D1C3B6DF49039267264A5C1AB381</vt:lpwstr>
  </property>
</Properties>
</file>